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955" autoAdjust="0"/>
  </p:normalViewPr>
  <p:slideViewPr>
    <p:cSldViewPr>
      <p:cViewPr varScale="1">
        <p:scale>
          <a:sx n="62" d="100"/>
          <a:sy n="62" d="100"/>
        </p:scale>
        <p:origin x="-108"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6A9802-E37B-408A-AFE7-98E0ED6A7F10}" type="datetimeFigureOut">
              <a:rPr lang="en-US" smtClean="0"/>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ABAEB-F249-4E9E-8CE3-00CA7335F85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6A9802-E37B-408A-AFE7-98E0ED6A7F10}" type="datetimeFigureOut">
              <a:rPr lang="en-US" smtClean="0"/>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ABAEB-F249-4E9E-8CE3-00CA7335F8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6A9802-E37B-408A-AFE7-98E0ED6A7F10}" type="datetimeFigureOut">
              <a:rPr lang="en-US" smtClean="0"/>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ABAEB-F249-4E9E-8CE3-00CA7335F8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6A9802-E37B-408A-AFE7-98E0ED6A7F10}" type="datetimeFigureOut">
              <a:rPr lang="en-US" smtClean="0"/>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ABAEB-F249-4E9E-8CE3-00CA7335F85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6A9802-E37B-408A-AFE7-98E0ED6A7F10}" type="datetimeFigureOut">
              <a:rPr lang="en-US" smtClean="0"/>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ABAEB-F249-4E9E-8CE3-00CA7335F85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6A9802-E37B-408A-AFE7-98E0ED6A7F10}" type="datetimeFigureOut">
              <a:rPr lang="en-US" smtClean="0"/>
              <a:t>7/12/2013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ABAEB-F249-4E9E-8CE3-00CA7335F85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6A9802-E37B-408A-AFE7-98E0ED6A7F10}" type="datetimeFigureOut">
              <a:rPr lang="en-US" smtClean="0"/>
              <a:t>7/12/2013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BABAEB-F249-4E9E-8CE3-00CA7335F85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6A9802-E37B-408A-AFE7-98E0ED6A7F10}" type="datetimeFigureOut">
              <a:rPr lang="en-US" smtClean="0"/>
              <a:t>7/12/2013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BABAEB-F249-4E9E-8CE3-00CA7335F85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6A9802-E37B-408A-AFE7-98E0ED6A7F10}" type="datetimeFigureOut">
              <a:rPr lang="en-US" smtClean="0"/>
              <a:t>7/12/2013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BABAEB-F249-4E9E-8CE3-00CA7335F8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6A9802-E37B-408A-AFE7-98E0ED6A7F10}" type="datetimeFigureOut">
              <a:rPr lang="en-US" smtClean="0"/>
              <a:t>7/12/2013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ABAEB-F249-4E9E-8CE3-00CA7335F85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6A9802-E37B-408A-AFE7-98E0ED6A7F10}" type="datetimeFigureOut">
              <a:rPr lang="en-US" smtClean="0"/>
              <a:t>7/12/2013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ABAEB-F249-4E9E-8CE3-00CA7335F85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6A9802-E37B-408A-AFE7-98E0ED6A7F10}" type="datetimeFigureOut">
              <a:rPr lang="en-US" smtClean="0"/>
              <a:t>7/12/2013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BABAEB-F249-4E9E-8CE3-00CA7335F85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438400"/>
            <a:ext cx="7772400" cy="1752600"/>
          </a:xfrm>
        </p:spPr>
        <p:txBody>
          <a:bodyPr>
            <a:noAutofit/>
          </a:bodyPr>
          <a:lstStyle/>
          <a:p>
            <a:r>
              <a:rPr lang="en-US" sz="4000" b="1" dirty="0"/>
              <a:t>Series in 1 Thessalonians</a:t>
            </a:r>
            <a:r>
              <a:rPr lang="en-US" sz="4000" dirty="0"/>
              <a:t>:</a:t>
            </a:r>
            <a:r>
              <a:rPr lang="en-US" sz="4000" b="1" i="1" dirty="0"/>
              <a:t>“Having Your World Turned Right side Up</a:t>
            </a:r>
            <a:r>
              <a:rPr lang="en-US" sz="4000" b="1" i="1" dirty="0" smtClean="0"/>
              <a:t>”</a:t>
            </a:r>
            <a:endParaRPr lang="en-US"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57200"/>
            <a:ext cx="7772400" cy="1752600"/>
          </a:xfrm>
        </p:spPr>
        <p:txBody>
          <a:bodyPr>
            <a:noAutofit/>
          </a:bodyPr>
          <a:lstStyle/>
          <a:p>
            <a:r>
              <a:rPr lang="en-US" sz="4000" b="1" i="1" dirty="0" smtClean="0"/>
              <a:t>The </a:t>
            </a:r>
            <a:r>
              <a:rPr lang="en-US" sz="4000" b="1" i="1" dirty="0"/>
              <a:t>Scope of Our Sanctification (v.23b)</a:t>
            </a:r>
            <a:endParaRPr lang="en-US" sz="4000" dirty="0"/>
          </a:p>
          <a:p>
            <a:r>
              <a:rPr lang="en-US" sz="4000" b="1" i="1" dirty="0"/>
              <a:t> </a:t>
            </a:r>
            <a:endParaRPr lang="en-US" sz="4000" dirty="0"/>
          </a:p>
          <a:p>
            <a:r>
              <a:rPr lang="en-US" sz="4000" b="1" i="1" dirty="0"/>
              <a:t>The Extent:</a:t>
            </a:r>
            <a:endParaRPr lang="en-US" sz="4000" dirty="0"/>
          </a:p>
          <a:p>
            <a:r>
              <a:rPr lang="en-US" sz="4000" b="1" i="1" dirty="0"/>
              <a:t>“through and through”      </a:t>
            </a:r>
            <a:endParaRPr lang="en-US" sz="4000" b="1" i="1" dirty="0" smtClean="0"/>
          </a:p>
          <a:p>
            <a:r>
              <a:rPr lang="en-US" sz="4000" b="1" i="1" dirty="0" smtClean="0"/>
              <a:t>“</a:t>
            </a:r>
            <a:r>
              <a:rPr lang="en-US" sz="4000" b="1" i="1" dirty="0"/>
              <a:t>whole”</a:t>
            </a:r>
            <a:endParaRPr lang="en-US" sz="4000" dirty="0"/>
          </a:p>
          <a:p>
            <a:r>
              <a:rPr lang="en-US" sz="4000" b="1" i="1" dirty="0"/>
              <a:t> </a:t>
            </a:r>
            <a:endParaRPr lang="en-US" sz="4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57200"/>
            <a:ext cx="7772400" cy="1752600"/>
          </a:xfrm>
        </p:spPr>
        <p:txBody>
          <a:bodyPr>
            <a:noAutofit/>
          </a:bodyPr>
          <a:lstStyle/>
          <a:p>
            <a:r>
              <a:rPr lang="en-US" sz="4000" b="1" i="1" dirty="0"/>
              <a:t> </a:t>
            </a:r>
            <a:endParaRPr lang="en-US" sz="4000" dirty="0"/>
          </a:p>
          <a:p>
            <a:r>
              <a:rPr lang="en-US" sz="4000" b="1" i="1" dirty="0" smtClean="0"/>
              <a:t>Spirit</a:t>
            </a:r>
            <a:endParaRPr lang="en-US" sz="4000" dirty="0"/>
          </a:p>
          <a:p>
            <a:r>
              <a:rPr lang="en-US" sz="4000" b="1" i="1" dirty="0"/>
              <a:t> </a:t>
            </a:r>
            <a:endParaRPr lang="en-US" sz="4000" dirty="0" smtClean="0"/>
          </a:p>
          <a:p>
            <a:r>
              <a:rPr lang="en-US" sz="4000" b="1" i="1" dirty="0" smtClean="0"/>
              <a:t>Soul</a:t>
            </a:r>
            <a:endParaRPr lang="en-US" sz="4000" dirty="0"/>
          </a:p>
          <a:p>
            <a:r>
              <a:rPr lang="en-US" sz="4000" b="1" i="1" dirty="0"/>
              <a:t> </a:t>
            </a:r>
            <a:endParaRPr lang="en-US" sz="4000" dirty="0" smtClean="0"/>
          </a:p>
          <a:p>
            <a:r>
              <a:rPr lang="en-US" sz="4000" b="1" i="1" dirty="0" smtClean="0"/>
              <a:t>Body </a:t>
            </a:r>
            <a:endParaRPr lang="en-US" sz="4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57200"/>
            <a:ext cx="7772400" cy="1752600"/>
          </a:xfrm>
        </p:spPr>
        <p:txBody>
          <a:bodyPr>
            <a:noAutofit/>
          </a:bodyPr>
          <a:lstStyle/>
          <a:p>
            <a:r>
              <a:rPr lang="en-US" sz="4000" b="1" i="1" dirty="0"/>
              <a:t> </a:t>
            </a:r>
            <a:endParaRPr lang="en-US" sz="4000" dirty="0"/>
          </a:p>
          <a:p>
            <a:r>
              <a:rPr lang="en-US" sz="4000" b="1" i="1" dirty="0"/>
              <a:t>   </a:t>
            </a:r>
            <a:endParaRPr lang="en-US" sz="4000" b="1" i="1" dirty="0" smtClean="0"/>
          </a:p>
          <a:p>
            <a:r>
              <a:rPr lang="en-US" sz="4000" b="1" i="1" dirty="0" smtClean="0"/>
              <a:t>“</a:t>
            </a:r>
            <a:r>
              <a:rPr lang="en-US" sz="4000" b="1" i="1" dirty="0"/>
              <a:t>So we do not lose heart. Though our outer nature is wasting away, </a:t>
            </a:r>
            <a:r>
              <a:rPr lang="en-US" sz="4000" b="1" i="1" u="sng" dirty="0"/>
              <a:t>our inner nature is being renewed day by day.”</a:t>
            </a:r>
            <a:r>
              <a:rPr lang="en-US" sz="4000" b="1" i="1" dirty="0"/>
              <a:t>	</a:t>
            </a:r>
            <a:r>
              <a:rPr lang="en-US" sz="4000" dirty="0"/>
              <a:t>					</a:t>
            </a:r>
            <a:endParaRPr lang="en-US" sz="4000" dirty="0" smtClean="0"/>
          </a:p>
          <a:p>
            <a:r>
              <a:rPr lang="en-US" sz="4000" b="1" i="1" dirty="0" smtClean="0"/>
              <a:t>2 </a:t>
            </a:r>
            <a:r>
              <a:rPr lang="en-US" sz="4000" b="1" i="1" dirty="0"/>
              <a:t>Corinthians </a:t>
            </a:r>
            <a:r>
              <a:rPr lang="en-US" sz="4000" b="1" i="1" dirty="0" smtClean="0"/>
              <a:t>4:16</a:t>
            </a:r>
            <a:endParaRPr lang="en-US" sz="4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57200"/>
            <a:ext cx="7772400" cy="1752600"/>
          </a:xfrm>
        </p:spPr>
        <p:txBody>
          <a:bodyPr>
            <a:noAutofit/>
          </a:bodyPr>
          <a:lstStyle/>
          <a:p>
            <a:r>
              <a:rPr lang="en-US" sz="4000" dirty="0"/>
              <a:t> </a:t>
            </a:r>
            <a:r>
              <a:rPr lang="en-US" sz="4000" b="1" i="1" dirty="0" smtClean="0"/>
              <a:t>  </a:t>
            </a:r>
            <a:r>
              <a:rPr lang="en-US" sz="4000" b="1" i="1" dirty="0"/>
              <a:t>“Therefore, my dear friends, as you have always obeyed—not only in my presence, but now much more in my absence—</a:t>
            </a:r>
            <a:r>
              <a:rPr lang="en-US" sz="4000" b="1" i="1" u="sng" dirty="0"/>
              <a:t>continue to work out your salvation with fear and trembling, for it is God who works in you to will and to act according to his good purpose</a:t>
            </a:r>
            <a:r>
              <a:rPr lang="en-US" sz="4000" dirty="0"/>
              <a:t>.”      </a:t>
            </a:r>
            <a:r>
              <a:rPr lang="en-US" sz="4000" b="1" i="1" dirty="0"/>
              <a:t>Philippians </a:t>
            </a:r>
            <a:r>
              <a:rPr lang="en-US" sz="4000" b="1" i="1" dirty="0" smtClean="0"/>
              <a:t>2:12-13</a:t>
            </a:r>
            <a:endParaRPr lang="en-US"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57200"/>
            <a:ext cx="7772400" cy="1752600"/>
          </a:xfrm>
        </p:spPr>
        <p:txBody>
          <a:bodyPr>
            <a:noAutofit/>
          </a:bodyPr>
          <a:lstStyle/>
          <a:p>
            <a:endParaRPr lang="en-US" sz="4000" b="1" i="1" dirty="0" smtClean="0"/>
          </a:p>
          <a:p>
            <a:endParaRPr lang="en-US" sz="4000" b="1" i="1" dirty="0"/>
          </a:p>
          <a:p>
            <a:endParaRPr lang="en-US" sz="4000" b="1" i="1" dirty="0" smtClean="0"/>
          </a:p>
          <a:p>
            <a:r>
              <a:rPr lang="en-US" sz="4000" b="1" i="1" dirty="0" smtClean="0"/>
              <a:t>Our </a:t>
            </a:r>
            <a:r>
              <a:rPr lang="en-US" sz="4000" b="1" i="1" dirty="0"/>
              <a:t>Expectation:  “kept blameless at the coming of our Lord Jesus Christ</a:t>
            </a:r>
            <a:r>
              <a:rPr lang="en-US" sz="4000" b="1" i="1" dirty="0" smtClean="0"/>
              <a:t>”</a:t>
            </a:r>
            <a:endParaRPr lang="en-US" sz="4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57200"/>
            <a:ext cx="7772400" cy="1752600"/>
          </a:xfrm>
        </p:spPr>
        <p:txBody>
          <a:bodyPr>
            <a:noAutofit/>
          </a:bodyPr>
          <a:lstStyle/>
          <a:p>
            <a:endParaRPr lang="en-US" sz="4000" b="1" i="1" dirty="0" smtClean="0"/>
          </a:p>
          <a:p>
            <a:endParaRPr lang="en-US" sz="4000" b="1" i="1" dirty="0" smtClean="0"/>
          </a:p>
          <a:p>
            <a:r>
              <a:rPr lang="en-US" sz="4000" b="1" i="1" dirty="0" smtClean="0"/>
              <a:t> </a:t>
            </a:r>
            <a:endParaRPr lang="en-US" sz="4000" dirty="0" smtClean="0"/>
          </a:p>
          <a:p>
            <a:pPr lvl="0"/>
            <a:r>
              <a:rPr lang="en-US" sz="4000" b="1" i="1" dirty="0" smtClean="0"/>
              <a:t>Kept blameless-</a:t>
            </a:r>
          </a:p>
          <a:p>
            <a:pPr lvl="0"/>
            <a:r>
              <a:rPr lang="en-US" sz="4000" b="1" i="1" dirty="0" smtClean="0"/>
              <a:t>		(1 John 1:5-10)</a:t>
            </a:r>
            <a:endParaRPr lang="en-US" sz="40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57200"/>
            <a:ext cx="7772400" cy="1752600"/>
          </a:xfrm>
        </p:spPr>
        <p:txBody>
          <a:bodyPr>
            <a:noAutofit/>
          </a:bodyPr>
          <a:lstStyle/>
          <a:p>
            <a:pPr lvl="0"/>
            <a:endParaRPr lang="en-US" sz="4000" b="1" i="1" dirty="0" smtClean="0"/>
          </a:p>
          <a:p>
            <a:pPr lvl="0"/>
            <a:endParaRPr lang="en-US" sz="4000" b="1" i="1" dirty="0"/>
          </a:p>
          <a:p>
            <a:pPr lvl="0"/>
            <a:r>
              <a:rPr lang="en-US" sz="4000" b="1" i="1" dirty="0" smtClean="0"/>
              <a:t>Conviction </a:t>
            </a:r>
            <a:r>
              <a:rPr lang="en-US" sz="4000" b="1" i="1" dirty="0"/>
              <a:t>of Sin </a:t>
            </a:r>
            <a:endParaRPr lang="en-US" sz="4000" dirty="0"/>
          </a:p>
          <a:p>
            <a:pPr lvl="0"/>
            <a:r>
              <a:rPr lang="en-US" sz="4000" b="1" i="1" dirty="0"/>
              <a:t>Confession of Sin</a:t>
            </a:r>
            <a:endParaRPr lang="en-US" sz="4000" dirty="0"/>
          </a:p>
          <a:p>
            <a:pPr lvl="0"/>
            <a:r>
              <a:rPr lang="en-US" sz="4000" b="1" i="1" dirty="0"/>
              <a:t>Cleansing from Sin</a:t>
            </a:r>
            <a:endParaRPr lang="en-US" sz="4000" dirty="0"/>
          </a:p>
          <a:p>
            <a:r>
              <a:rPr lang="en-US" sz="4000" b="1" i="1" dirty="0"/>
              <a:t>    </a:t>
            </a:r>
            <a:endParaRPr lang="en-US" sz="4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57200"/>
            <a:ext cx="7772400" cy="1752600"/>
          </a:xfrm>
        </p:spPr>
        <p:txBody>
          <a:bodyPr>
            <a:noAutofit/>
          </a:bodyPr>
          <a:lstStyle/>
          <a:p>
            <a:pPr lvl="0"/>
            <a:endParaRPr lang="en-US" sz="4000" b="1" i="1" dirty="0" smtClean="0"/>
          </a:p>
          <a:p>
            <a:pPr lvl="0"/>
            <a:r>
              <a:rPr lang="en-US" sz="4000" b="1" i="1" dirty="0" smtClean="0"/>
              <a:t>“</a:t>
            </a:r>
            <a:r>
              <a:rPr lang="en-US" sz="4000" b="1" i="1" u="sng" dirty="0"/>
              <a:t>He will keep you strong to the end, so that you will be blameless on the day of our Lord Jesus Christ. God</a:t>
            </a:r>
            <a:r>
              <a:rPr lang="en-US" sz="4000" b="1" i="1" dirty="0"/>
              <a:t>, who has called you into fellowship with his Son Jesus Christ our Lord, is faithful.”								1 Corinthians </a:t>
            </a:r>
            <a:r>
              <a:rPr lang="en-US" sz="4000" b="1" i="1" dirty="0" smtClean="0"/>
              <a:t>1:8-9</a:t>
            </a:r>
            <a:endParaRPr lang="en-US" sz="4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57200"/>
            <a:ext cx="7772400" cy="1752600"/>
          </a:xfrm>
        </p:spPr>
        <p:txBody>
          <a:bodyPr>
            <a:noAutofit/>
          </a:bodyPr>
          <a:lstStyle/>
          <a:p>
            <a:pPr lvl="0"/>
            <a:endParaRPr lang="en-US" sz="4000" b="1" i="1" dirty="0" smtClean="0"/>
          </a:p>
          <a:p>
            <a:pPr lvl="0"/>
            <a:r>
              <a:rPr lang="en-US" sz="4000" b="1" i="1" dirty="0" smtClean="0"/>
              <a:t>The </a:t>
            </a:r>
            <a:r>
              <a:rPr lang="en-US" sz="4000" b="1" i="1" dirty="0"/>
              <a:t>Coming of </a:t>
            </a:r>
            <a:r>
              <a:rPr lang="en-US" sz="4000" b="1" i="1" dirty="0" smtClean="0"/>
              <a:t>Christ</a:t>
            </a:r>
            <a:endParaRPr lang="en-US" sz="4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57200"/>
            <a:ext cx="7772400" cy="1752600"/>
          </a:xfrm>
        </p:spPr>
        <p:txBody>
          <a:bodyPr>
            <a:noAutofit/>
          </a:bodyPr>
          <a:lstStyle/>
          <a:p>
            <a:pPr lvl="0"/>
            <a:endParaRPr lang="en-US" sz="4000" b="1" i="1" dirty="0" smtClean="0"/>
          </a:p>
          <a:p>
            <a:pPr lvl="0"/>
            <a:r>
              <a:rPr lang="en-US" sz="4000" b="1" i="1" dirty="0" smtClean="0"/>
              <a:t>The </a:t>
            </a:r>
            <a:r>
              <a:rPr lang="en-US" sz="4000" b="1" i="1" dirty="0"/>
              <a:t>Coming of Christ</a:t>
            </a:r>
            <a:endParaRPr lang="en-US" sz="4000" dirty="0"/>
          </a:p>
          <a:p>
            <a:r>
              <a:rPr lang="en-US" sz="4000" b="1" i="1" dirty="0"/>
              <a:t> </a:t>
            </a:r>
            <a:endParaRPr lang="en-US" sz="4000" dirty="0"/>
          </a:p>
          <a:p>
            <a:pPr lvl="0"/>
            <a:r>
              <a:rPr lang="en-US" sz="4000" b="1" i="1" dirty="0"/>
              <a:t>The Surety of Our Sanctification (v.24</a:t>
            </a:r>
            <a:r>
              <a:rPr lang="en-US" sz="4000" b="1" i="1" dirty="0" smtClean="0"/>
              <a:t>)</a:t>
            </a:r>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438400"/>
            <a:ext cx="7772400" cy="1752600"/>
          </a:xfrm>
        </p:spPr>
        <p:txBody>
          <a:bodyPr>
            <a:noAutofit/>
          </a:bodyPr>
          <a:lstStyle/>
          <a:p>
            <a:r>
              <a:rPr lang="en-US" sz="4000" b="1" dirty="0" smtClean="0"/>
              <a:t>Introduction</a:t>
            </a:r>
            <a:r>
              <a:rPr lang="en-US" sz="4000" b="1" i="1" dirty="0" smtClean="0"/>
              <a:t>:</a:t>
            </a:r>
            <a:endParaRPr lang="en-US" sz="4000" dirty="0"/>
          </a:p>
          <a:p>
            <a:r>
              <a:rPr lang="en-US" sz="4000" b="1" i="1" dirty="0" smtClean="0"/>
              <a:t>I </a:t>
            </a:r>
            <a:r>
              <a:rPr lang="en-US" sz="4000" b="1" i="1" dirty="0"/>
              <a:t>Thess. 5:23-28 –     </a:t>
            </a:r>
            <a:endParaRPr lang="en-US" sz="4000" b="1" i="1" dirty="0" smtClean="0"/>
          </a:p>
          <a:p>
            <a:r>
              <a:rPr lang="en-US" sz="4000" b="1" i="1" dirty="0" smtClean="0"/>
              <a:t>“</a:t>
            </a:r>
            <a:r>
              <a:rPr lang="en-US" sz="4000" b="1" i="1" dirty="0"/>
              <a:t>Faithful is He Who Calls You</a:t>
            </a:r>
            <a:r>
              <a:rPr lang="en-US" sz="4000" b="1" i="1" dirty="0" smtClean="0"/>
              <a:t>”</a:t>
            </a:r>
            <a:endParaRPr lang="en-US" sz="4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57200"/>
            <a:ext cx="7772400" cy="1752600"/>
          </a:xfrm>
        </p:spPr>
        <p:txBody>
          <a:bodyPr>
            <a:noAutofit/>
          </a:bodyPr>
          <a:lstStyle/>
          <a:p>
            <a:endParaRPr lang="en-US" sz="4000" b="1" i="1" dirty="0" smtClean="0"/>
          </a:p>
          <a:p>
            <a:r>
              <a:rPr lang="en-US" sz="4000" b="1" i="1" dirty="0" smtClean="0"/>
              <a:t>“</a:t>
            </a:r>
            <a:r>
              <a:rPr lang="en-US" sz="4000" b="1" i="1" dirty="0"/>
              <a:t>The One who calls you </a:t>
            </a:r>
            <a:r>
              <a:rPr lang="en-US" sz="4000" b="1" i="1" u="sng" dirty="0"/>
              <a:t>is faithful </a:t>
            </a:r>
            <a:r>
              <a:rPr lang="en-US" sz="4000" b="1" i="1" dirty="0"/>
              <a:t>and He will do it</a:t>
            </a:r>
            <a:r>
              <a:rPr lang="en-US" sz="4000" b="1" i="1" dirty="0" smtClean="0"/>
              <a:t>.”</a:t>
            </a:r>
          </a:p>
          <a:p>
            <a:r>
              <a:rPr lang="en-US" sz="4000" b="1" i="1" dirty="0" smtClean="0"/>
              <a:t> </a:t>
            </a:r>
            <a:endParaRPr lang="en-US" sz="4000" dirty="0" smtClean="0"/>
          </a:p>
          <a:p>
            <a:r>
              <a:rPr lang="en-US" sz="4000" i="1" dirty="0" smtClean="0"/>
              <a:t>(Dt. 7:9;Psa. 111:7;145:13;Isa. 49:7; 2 Thess. 3:3; 2 Tim. 2:13; Heb. 10:23; 1 John 1:9)</a:t>
            </a:r>
            <a:endParaRPr lang="en-US" sz="4000" dirty="0" smtClean="0"/>
          </a:p>
          <a:p>
            <a:endParaRPr lang="en-US" sz="4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57200"/>
            <a:ext cx="7772400" cy="1752600"/>
          </a:xfrm>
        </p:spPr>
        <p:txBody>
          <a:bodyPr>
            <a:noAutofit/>
          </a:bodyPr>
          <a:lstStyle/>
          <a:p>
            <a:r>
              <a:rPr lang="en-US" sz="4000" i="1" dirty="0"/>
              <a:t> </a:t>
            </a:r>
            <a:endParaRPr lang="en-US" sz="4000" dirty="0"/>
          </a:p>
          <a:p>
            <a:r>
              <a:rPr lang="en-US" sz="4000" b="1" i="1" dirty="0"/>
              <a:t>   “I saw heaven standing open and there before me was a white horse, whose rider i</a:t>
            </a:r>
            <a:r>
              <a:rPr lang="en-US" sz="4000" b="1" i="1" u="sng" dirty="0"/>
              <a:t>s called Faithful and True</a:t>
            </a:r>
            <a:r>
              <a:rPr lang="en-US" sz="4000" b="1" i="1" dirty="0"/>
              <a:t>. With justice he judges and makes war”.		Revelation </a:t>
            </a:r>
            <a:r>
              <a:rPr lang="en-US" sz="4000" b="1" i="1" dirty="0" smtClean="0"/>
              <a:t>19:11</a:t>
            </a:r>
            <a:endParaRPr lang="en-US" sz="4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57200"/>
            <a:ext cx="7772400" cy="1752600"/>
          </a:xfrm>
        </p:spPr>
        <p:txBody>
          <a:bodyPr>
            <a:noAutofit/>
          </a:bodyPr>
          <a:lstStyle/>
          <a:p>
            <a:r>
              <a:rPr lang="en-US" sz="4000" b="1" i="1" dirty="0"/>
              <a:t> </a:t>
            </a:r>
            <a:r>
              <a:rPr lang="en-US" sz="4000" b="1" i="1" dirty="0" smtClean="0"/>
              <a:t>   </a:t>
            </a:r>
            <a:r>
              <a:rPr lang="en-US" sz="4000" b="1" i="1" dirty="0"/>
              <a:t>“No temptation has seized you except what is common to man. And </a:t>
            </a:r>
            <a:r>
              <a:rPr lang="en-US" sz="4000" b="1" i="1" u="sng" dirty="0"/>
              <a:t>God is faithful;</a:t>
            </a:r>
            <a:r>
              <a:rPr lang="en-US" sz="4000" b="1" i="1" dirty="0"/>
              <a:t> he will not let you be tempted beyond what you can bear. But when you are tempted, he will also provide a way out so that you can stand up under it.” 			1 Corinthians </a:t>
            </a:r>
            <a:r>
              <a:rPr lang="en-US" sz="4000" b="1" i="1" dirty="0" smtClean="0"/>
              <a:t>10:13</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600200"/>
            <a:ext cx="7772400" cy="1752600"/>
          </a:xfrm>
        </p:spPr>
        <p:txBody>
          <a:bodyPr>
            <a:noAutofit/>
          </a:bodyPr>
          <a:lstStyle/>
          <a:p>
            <a:r>
              <a:rPr lang="en-US" sz="4000" b="1" i="1" dirty="0"/>
              <a:t>	</a:t>
            </a:r>
            <a:r>
              <a:rPr lang="en-US" sz="4000" b="1" i="1" dirty="0" smtClean="0"/>
              <a:t>Key </a:t>
            </a:r>
            <a:r>
              <a:rPr lang="en-US" sz="4000" b="1" i="1" dirty="0"/>
              <a:t>Truth:     The Gospel of Christ fosters a dynamic work of God in the life of every believer and will be brought to completion at the coming of Jesus Christ</a:t>
            </a:r>
            <a:r>
              <a:rPr lang="en-US" sz="4000" b="1" i="1" dirty="0" smtClean="0"/>
              <a:t>.</a:t>
            </a:r>
            <a:endParaRPr lang="en-US"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57200"/>
            <a:ext cx="7772400" cy="1752600"/>
          </a:xfrm>
        </p:spPr>
        <p:txBody>
          <a:bodyPr>
            <a:noAutofit/>
          </a:bodyPr>
          <a:lstStyle/>
          <a:p>
            <a:r>
              <a:rPr lang="en-US" b="1" i="1" dirty="0" smtClean="0"/>
              <a:t>Many </a:t>
            </a:r>
            <a:r>
              <a:rPr lang="en-US" b="1" i="1" dirty="0"/>
              <a:t>Scriptures teach this wonderful truth and reality in the Christian life:</a:t>
            </a:r>
            <a:endParaRPr lang="en-US" dirty="0"/>
          </a:p>
          <a:p>
            <a:r>
              <a:rPr lang="en-US" b="1" i="1" dirty="0"/>
              <a:t> </a:t>
            </a:r>
            <a:endParaRPr lang="en-US" dirty="0"/>
          </a:p>
          <a:p>
            <a:r>
              <a:rPr lang="en-US" b="1" i="1" dirty="0"/>
              <a:t>   “For those whom he foreknew he also predestined to be conformed to the image of his Son, in order that he might be the firstborn among many brothers. And those whom he predestined he also called, and those whom he called he also justified, and those whom he justified he also glorified.”						</a:t>
            </a:r>
            <a:r>
              <a:rPr lang="en-US" b="1" i="1" dirty="0" smtClean="0"/>
              <a:t>Romans </a:t>
            </a:r>
            <a:r>
              <a:rPr lang="en-US" b="1" i="1" dirty="0"/>
              <a:t>8:29-30</a:t>
            </a:r>
            <a:endParaRPr lang="en-US" dirty="0"/>
          </a:p>
          <a:p>
            <a:r>
              <a:rPr lang="en-US" sz="4000" b="1" i="1" dirty="0"/>
              <a:t> </a:t>
            </a:r>
            <a:endParaRPr lang="en-US"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57200"/>
            <a:ext cx="7772400" cy="1752600"/>
          </a:xfrm>
        </p:spPr>
        <p:txBody>
          <a:bodyPr>
            <a:noAutofit/>
          </a:bodyPr>
          <a:lstStyle/>
          <a:p>
            <a:r>
              <a:rPr lang="en-US" sz="4000" b="1" i="1" dirty="0" smtClean="0"/>
              <a:t>   </a:t>
            </a:r>
            <a:r>
              <a:rPr lang="en-US" sz="4000" b="1" i="1" dirty="0"/>
              <a:t>“Now the Lord is the Spirit, and where the Spirit of the Lord is, there is freedom. And we all, with unveiled face, beholding the glory of the Lord, are being transformed into the same image from one degree of glory to another. For this comes from the Lord who is the Spirit.”									     2 Corinthians </a:t>
            </a:r>
            <a:r>
              <a:rPr lang="en-US" sz="4000" b="1" i="1" dirty="0" smtClean="0"/>
              <a:t>3:17-18</a:t>
            </a:r>
            <a:endParaRPr lang="en-US"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57200"/>
            <a:ext cx="7772400" cy="1752600"/>
          </a:xfrm>
        </p:spPr>
        <p:txBody>
          <a:bodyPr>
            <a:noAutofit/>
          </a:bodyPr>
          <a:lstStyle/>
          <a:p>
            <a:r>
              <a:rPr lang="en-US" sz="4000" b="1" i="1" dirty="0" smtClean="0"/>
              <a:t>    </a:t>
            </a:r>
            <a:r>
              <a:rPr lang="en-US" sz="4000" b="1" i="1" dirty="0"/>
              <a:t>“And I am sure of this, that he who began a good work in you will bring it to completion at the day of Jesus Christ.”						Philippians </a:t>
            </a:r>
            <a:r>
              <a:rPr lang="en-US" sz="4000" b="1" i="1" dirty="0" smtClean="0"/>
              <a:t>1:6</a:t>
            </a:r>
            <a:r>
              <a:rPr lang="en-US" sz="4000" b="1" i="1" dirty="0"/>
              <a:t> </a:t>
            </a:r>
            <a:endParaRPr lang="en-US" sz="4000" dirty="0"/>
          </a:p>
          <a:p>
            <a:r>
              <a:rPr lang="en-US" sz="4000" b="1" i="1" dirty="0"/>
              <a:t>  “for it is God who works in you, both to will and to work for his good pleasure.” 						Philippians 2:13</a:t>
            </a:r>
            <a:endParaRPr lang="en-US" sz="4000" dirty="0"/>
          </a:p>
          <a:p>
            <a:r>
              <a:rPr lang="en-US" sz="4000" b="1" i="1" dirty="0"/>
              <a:t> </a:t>
            </a:r>
            <a:endParaRPr lang="en-US"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57200"/>
            <a:ext cx="7772400" cy="1752600"/>
          </a:xfrm>
        </p:spPr>
        <p:txBody>
          <a:bodyPr>
            <a:noAutofit/>
          </a:bodyPr>
          <a:lstStyle/>
          <a:p>
            <a:r>
              <a:rPr lang="en-US" sz="4000" dirty="0" smtClean="0"/>
              <a:t>    </a:t>
            </a:r>
            <a:r>
              <a:rPr lang="en-US" sz="4000" b="1" i="1" dirty="0"/>
              <a:t>“For this is the will of God, your sanctification:”		</a:t>
            </a:r>
            <a:r>
              <a:rPr lang="en-US" sz="4000" i="1" dirty="0"/>
              <a:t>1 Thessalonians 4:3a</a:t>
            </a:r>
            <a:endParaRPr lang="en-US" sz="4000" dirty="0"/>
          </a:p>
          <a:p>
            <a:r>
              <a:rPr lang="en-US" sz="4000" b="1" i="1" dirty="0"/>
              <a:t>   </a:t>
            </a:r>
            <a:endParaRPr lang="en-US" sz="4000" b="1" i="1" dirty="0" smtClean="0"/>
          </a:p>
          <a:p>
            <a:r>
              <a:rPr lang="en-US" sz="4000" b="1" i="1" dirty="0" smtClean="0"/>
              <a:t>“</a:t>
            </a:r>
            <a:r>
              <a:rPr lang="en-US" sz="4000" b="1" i="1" dirty="0"/>
              <a:t>Sanctification” –</a:t>
            </a:r>
            <a:endParaRPr lang="en-US" sz="4000" dirty="0"/>
          </a:p>
          <a:p>
            <a:pPr lvl="0"/>
            <a:r>
              <a:rPr lang="en-US" sz="4000" b="1" i="1" dirty="0"/>
              <a:t>The Source of Our Sanctification  (v23a</a:t>
            </a:r>
            <a:r>
              <a:rPr lang="en-US" sz="4000" b="1" i="1" dirty="0" smtClean="0"/>
              <a:t>)</a:t>
            </a:r>
            <a:endParaRPr lang="en-US"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57200"/>
            <a:ext cx="7772400" cy="1752600"/>
          </a:xfrm>
        </p:spPr>
        <p:txBody>
          <a:bodyPr>
            <a:noAutofit/>
          </a:bodyPr>
          <a:lstStyle/>
          <a:p>
            <a:r>
              <a:rPr lang="en-US" sz="4000" b="1" i="1" dirty="0"/>
              <a:t> </a:t>
            </a:r>
            <a:endParaRPr lang="en-US" sz="4000" dirty="0"/>
          </a:p>
          <a:p>
            <a:r>
              <a:rPr lang="en-US" sz="4000" b="1" i="1" dirty="0"/>
              <a:t>“God Himself” </a:t>
            </a:r>
            <a:r>
              <a:rPr lang="en-US" sz="4000" b="1" i="1" dirty="0" smtClean="0"/>
              <a:t>–</a:t>
            </a:r>
            <a:endParaRPr lang="en-US"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57200"/>
            <a:ext cx="7772400" cy="1752600"/>
          </a:xfrm>
        </p:spPr>
        <p:txBody>
          <a:bodyPr>
            <a:noAutofit/>
          </a:bodyPr>
          <a:lstStyle/>
          <a:p>
            <a:r>
              <a:rPr lang="en-US" sz="4000" b="1" i="1" dirty="0"/>
              <a:t> </a:t>
            </a:r>
            <a:endParaRPr lang="en-US" sz="4000" dirty="0"/>
          </a:p>
          <a:p>
            <a:r>
              <a:rPr lang="en-US" sz="4000" b="1" i="1" dirty="0"/>
              <a:t>“God Himself” –</a:t>
            </a:r>
            <a:endParaRPr lang="en-US" sz="4000" dirty="0"/>
          </a:p>
          <a:p>
            <a:r>
              <a:rPr lang="en-US" sz="4000" b="1" i="1" dirty="0"/>
              <a:t>  </a:t>
            </a:r>
            <a:endParaRPr lang="en-US" sz="4000" dirty="0"/>
          </a:p>
          <a:p>
            <a:r>
              <a:rPr lang="en-US" sz="4000" b="1" i="1" dirty="0"/>
              <a:t>“God of Peace” </a:t>
            </a:r>
            <a:r>
              <a:rPr lang="en-US" sz="4000" b="1" i="1" dirty="0" smtClean="0"/>
              <a:t>–</a:t>
            </a:r>
            <a:r>
              <a:rPr lang="en-US" sz="4000" b="1" i="1" dirty="0"/>
              <a:t> </a:t>
            </a:r>
            <a:endParaRPr lang="en-US" sz="4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1246</TotalTime>
  <Words>246</Words>
  <Application>Microsoft Office PowerPoint</Application>
  <PresentationFormat>On-screen Show (4:3)</PresentationFormat>
  <Paragraphs>70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SniderWebLLC01</dc:creator>
  <cp:lastModifiedBy>SniderWebLLC01</cp:lastModifiedBy>
  <cp:revision>5</cp:revision>
  <dcterms:created xsi:type="dcterms:W3CDTF">2013-07-12T19:21:15Z</dcterms:created>
  <dcterms:modified xsi:type="dcterms:W3CDTF">2013-07-13T16:08:12Z</dcterms:modified>
</cp:coreProperties>
</file>